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124ADFA-28E3-43F1-950A-01F17C8A7C3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E2157F8-EFB0-4B1E-86AE-0CC976D1F1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Element, Compound, Mixture, Bonding Review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Find more quiz review material at: www.mrkowalik.com/chemistry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u="sng" dirty="0" smtClean="0"/>
              <a:t>Element</a:t>
            </a:r>
            <a:r>
              <a:rPr lang="en-US" dirty="0" smtClean="0"/>
              <a:t>: a pure chemical substance consisting of one type of atom (carbon)</a:t>
            </a:r>
          </a:p>
          <a:p>
            <a:r>
              <a:rPr lang="en-US" i="1" u="sng" dirty="0" smtClean="0"/>
              <a:t>Compound</a:t>
            </a:r>
            <a:r>
              <a:rPr lang="en-US" dirty="0" smtClean="0"/>
              <a:t>: 2 or more elements chemically bonded together.</a:t>
            </a:r>
          </a:p>
          <a:p>
            <a:r>
              <a:rPr lang="en-US" i="1" u="sng" dirty="0" smtClean="0"/>
              <a:t>Mixture</a:t>
            </a:r>
            <a:r>
              <a:rPr lang="en-US" dirty="0" smtClean="0"/>
              <a:t>: 2 or more elements combined, not bonded</a:t>
            </a:r>
          </a:p>
          <a:p>
            <a:r>
              <a:rPr lang="en-US" i="1" u="sng" dirty="0" smtClean="0"/>
              <a:t>Molecule</a:t>
            </a:r>
            <a:r>
              <a:rPr lang="en-US" dirty="0" smtClean="0"/>
              <a:t>: 2 or more atoms joined together (like a compound) but can include single types of elements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(Molecular Hydrogen)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(Molecular Nitrogen)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(Molecule of Water)</a:t>
            </a:r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			- Molecule is the smallest bit of a substance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5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0040" lvl="1" indent="0">
              <a:buNone/>
            </a:pPr>
            <a:r>
              <a:rPr lang="en-US" sz="4000" dirty="0" smtClean="0"/>
              <a:t>Mixture, Element or Compound?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Compound</a:t>
            </a:r>
          </a:p>
          <a:p>
            <a:r>
              <a:rPr lang="en-US" dirty="0" smtClean="0">
                <a:sym typeface="Wingdings" pitchFamily="2" charset="2"/>
              </a:rPr>
              <a:t>Lemonade  Mixture</a:t>
            </a:r>
          </a:p>
          <a:p>
            <a:r>
              <a:rPr lang="en-US" dirty="0" smtClean="0">
                <a:sym typeface="Wingdings" pitchFamily="2" charset="2"/>
              </a:rPr>
              <a:t>Oxygen  Element</a:t>
            </a:r>
          </a:p>
          <a:p>
            <a:r>
              <a:rPr lang="en-US" dirty="0" smtClean="0">
                <a:sym typeface="Wingdings" pitchFamily="2" charset="2"/>
              </a:rPr>
              <a:t>Car Exhaust  Mixture</a:t>
            </a:r>
          </a:p>
          <a:p>
            <a:r>
              <a:rPr lang="en-US" dirty="0" smtClean="0">
                <a:sym typeface="Wingdings" pitchFamily="2" charset="2"/>
              </a:rPr>
              <a:t>Ammonia  Compound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20574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1438" y="255167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300887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3416643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14251" y="3855308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Maintaining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Fact: Water is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Fact: Lots of water is lots of “H</a:t>
            </a:r>
            <a:r>
              <a:rPr lang="en-US" baseline="-25000" dirty="0" smtClean="0"/>
              <a:t>2</a:t>
            </a:r>
            <a:r>
              <a:rPr lang="en-US" dirty="0" smtClean="0"/>
              <a:t>O”s</a:t>
            </a:r>
          </a:p>
          <a:p>
            <a:r>
              <a:rPr lang="en-US" dirty="0" smtClean="0"/>
              <a:t>Fact: H</a:t>
            </a:r>
            <a:r>
              <a:rPr lang="en-US" baseline="-25000" dirty="0" smtClean="0"/>
              <a:t>10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 smtClean="0"/>
              <a:t> has the same ratio </a:t>
            </a:r>
          </a:p>
          <a:p>
            <a:r>
              <a:rPr lang="en-US" dirty="0" smtClean="0"/>
              <a:t>Fact: H</a:t>
            </a:r>
            <a:r>
              <a:rPr lang="en-US" baseline="-25000" dirty="0" smtClean="0"/>
              <a:t>10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 smtClean="0"/>
              <a:t> is not water</a:t>
            </a:r>
          </a:p>
          <a:p>
            <a:r>
              <a:rPr lang="en-US" dirty="0" smtClean="0"/>
              <a:t>Fact 5H</a:t>
            </a:r>
            <a:r>
              <a:rPr lang="en-US" baseline="-25000" dirty="0" smtClean="0"/>
              <a:t>2</a:t>
            </a:r>
            <a:r>
              <a:rPr lang="en-US" dirty="0" smtClean="0"/>
              <a:t>O is lots of water</a:t>
            </a:r>
            <a:endParaRPr lang="en-US" dirty="0"/>
          </a:p>
        </p:txBody>
      </p:sp>
      <p:pic>
        <p:nvPicPr>
          <p:cNvPr id="1026" name="Picture 2" descr="https://online.science.psu.edu/sites/default/files/chem101/Chem101DaltonsAtomicTheory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2000"/>
            <a:ext cx="2971800" cy="408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1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Yummy Poisonous Explosive French Fries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Elements do not maintain their original chemical characteristics when combined to create a compound.</a:t>
            </a:r>
            <a:endParaRPr lang="en-US" dirty="0"/>
          </a:p>
        </p:txBody>
      </p:sp>
      <p:pic>
        <p:nvPicPr>
          <p:cNvPr id="2050" name="Picture 2" descr="http://blog.timesunion.com/opinion/files/2010/11/1116_WVfastfoo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411" y="4267200"/>
            <a:ext cx="156518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.ytimg.com/vi/z1z0AVvY9yM/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02785"/>
            <a:ext cx="375919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designsforme.com.au/catalog/images/images_big/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33999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middleschoolchemistry.com/img/content/multimedia/chapter_4/lesson_6/ionic_bond_sodium_chloride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601" y="152400"/>
            <a:ext cx="4815595" cy="481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63657" y="325383"/>
            <a:ext cx="186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Sodium Chloride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Break or Cut</a:t>
            </a:r>
          </a:p>
          <a:p>
            <a:r>
              <a:rPr lang="en-US" dirty="0" smtClean="0"/>
              <a:t>Does not change the substance</a:t>
            </a:r>
          </a:p>
          <a:p>
            <a:r>
              <a:rPr lang="en-US" dirty="0" smtClean="0"/>
              <a:t>Does not break bonds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Creates a new substance</a:t>
            </a:r>
          </a:p>
          <a:p>
            <a:r>
              <a:rPr lang="en-US" dirty="0" smtClean="0"/>
              <a:t>Breaks Chemical Bonds</a:t>
            </a:r>
          </a:p>
          <a:p>
            <a:r>
              <a:rPr lang="en-US" dirty="0" smtClean="0"/>
              <a:t>Heat,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039333"/>
            <a:ext cx="617797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Nitrogen</a:t>
            </a:r>
          </a:p>
          <a:p>
            <a:pPr marL="285750" indent="-285750">
              <a:buFontTx/>
              <a:buChar char="-"/>
            </a:pPr>
            <a:r>
              <a:rPr lang="en-US" dirty="0"/>
              <a:t>5</a:t>
            </a:r>
            <a:r>
              <a:rPr lang="en-US" dirty="0" smtClean="0"/>
              <a:t> valence electrons</a:t>
            </a:r>
          </a:p>
          <a:p>
            <a:r>
              <a:rPr lang="en-US" u="sng" dirty="0" smtClean="0"/>
              <a:t>Hydrogen</a:t>
            </a:r>
          </a:p>
          <a:p>
            <a:pPr marL="285750" indent="-285750">
              <a:buFontTx/>
              <a:buChar char="-"/>
            </a:pPr>
            <a:r>
              <a:rPr lang="en-US" dirty="0"/>
              <a:t>1</a:t>
            </a:r>
            <a:r>
              <a:rPr lang="en-US" dirty="0" smtClean="0"/>
              <a:t> valence electrons</a:t>
            </a:r>
          </a:p>
          <a:p>
            <a:endParaRPr lang="en-US" dirty="0" smtClean="0"/>
          </a:p>
          <a:p>
            <a:r>
              <a:rPr lang="en-US" dirty="0" smtClean="0"/>
              <a:t>The single Hydrogen electrons bond to the 3 single</a:t>
            </a:r>
          </a:p>
          <a:p>
            <a:r>
              <a:rPr lang="en-US" dirty="0" smtClean="0"/>
              <a:t>Nitrogen electrons.</a:t>
            </a:r>
          </a:p>
          <a:p>
            <a:endParaRPr lang="en-US" dirty="0"/>
          </a:p>
          <a:p>
            <a:r>
              <a:rPr lang="en-US" dirty="0" smtClean="0"/>
              <a:t>Don’t forget to record the Protons and Neutrons in the nucleus…</a:t>
            </a:r>
            <a:endParaRPr lang="en-US" dirty="0"/>
          </a:p>
        </p:txBody>
      </p:sp>
      <p:pic>
        <p:nvPicPr>
          <p:cNvPr id="3080" name="Picture 8" descr="http://upload.wikimedia.org/wikipedia/commons/9/96/Ammonia-2D-dot-cro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202" y="348635"/>
            <a:ext cx="5562600" cy="44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3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65</TotalTime>
  <Words>226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Element, Compound, Mixture, Bonding Review</vt:lpstr>
      <vt:lpstr>Vocabulary</vt:lpstr>
      <vt:lpstr>Examples</vt:lpstr>
      <vt:lpstr>Maintaining Ratios</vt:lpstr>
      <vt:lpstr>Yummy Poisonous Explosive French Fries</vt:lpstr>
      <vt:lpstr>Change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Element, Compound, Mixture, Bonding Review</dc:title>
  <dc:creator>Jonathan</dc:creator>
  <cp:lastModifiedBy>Jonathan</cp:lastModifiedBy>
  <cp:revision>8</cp:revision>
  <dcterms:created xsi:type="dcterms:W3CDTF">2015-01-09T00:48:52Z</dcterms:created>
  <dcterms:modified xsi:type="dcterms:W3CDTF">2015-01-09T01:54:02Z</dcterms:modified>
</cp:coreProperties>
</file>